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56" d="100"/>
          <a:sy n="56" d="100"/>
        </p:scale>
        <p:origin x="2573" y="53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CA41F-6280-4BF9-BE19-F4795CBC4047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F5B0-0222-44BE-941E-2E331880D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902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CA41F-6280-4BF9-BE19-F4795CBC4047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F5B0-0222-44BE-941E-2E331880D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22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CA41F-6280-4BF9-BE19-F4795CBC4047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F5B0-0222-44BE-941E-2E331880D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2475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CA41F-6280-4BF9-BE19-F4795CBC4047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F5B0-0222-44BE-941E-2E331880D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514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CA41F-6280-4BF9-BE19-F4795CBC4047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F5B0-0222-44BE-941E-2E331880D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373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CA41F-6280-4BF9-BE19-F4795CBC4047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F5B0-0222-44BE-941E-2E331880D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424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CA41F-6280-4BF9-BE19-F4795CBC4047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F5B0-0222-44BE-941E-2E331880D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9276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CA41F-6280-4BF9-BE19-F4795CBC4047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F5B0-0222-44BE-941E-2E331880D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836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CA41F-6280-4BF9-BE19-F4795CBC4047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F5B0-0222-44BE-941E-2E331880D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8527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CA41F-6280-4BF9-BE19-F4795CBC4047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F5B0-0222-44BE-941E-2E331880D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9771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CA41F-6280-4BF9-BE19-F4795CBC4047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F5B0-0222-44BE-941E-2E331880D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2216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CA41F-6280-4BF9-BE19-F4795CBC4047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3F5B0-0222-44BE-941E-2E331880D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6599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702D7A-A2E1-B7F5-2A23-362F5BD01D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E2AC03C-6749-A9DB-7B31-EE954E2F75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27849A8B-5137-8790-4351-F262AE0E1F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739669"/>
            <a:ext cx="6757044" cy="6125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3052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hp-note02-2402</dc:creator>
  <cp:lastModifiedBy>hp-note02-2402</cp:lastModifiedBy>
  <cp:revision>1</cp:revision>
  <dcterms:created xsi:type="dcterms:W3CDTF">2024-06-25T07:19:48Z</dcterms:created>
  <dcterms:modified xsi:type="dcterms:W3CDTF">2024-06-25T07:21:00Z</dcterms:modified>
</cp:coreProperties>
</file>