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573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0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22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51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73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27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3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52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7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2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A41F-6280-4BF9-BE19-F4795CBC404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3F5B0-0222-44BE-941E-2E331880D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5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702D7A-A2E1-B7F5-2A23-362F5BD01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2AC03C-6749-A9DB-7B31-EE954E2F7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7849A8B-5137-8790-4351-F262AE0E1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39669"/>
            <a:ext cx="6757044" cy="61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05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hp-note02-2402</dc:creator>
  <cp:lastModifiedBy>hp-note02-2402</cp:lastModifiedBy>
  <cp:revision>1</cp:revision>
  <dcterms:created xsi:type="dcterms:W3CDTF">2024-06-25T07:19:48Z</dcterms:created>
  <dcterms:modified xsi:type="dcterms:W3CDTF">2024-06-25T07:21:00Z</dcterms:modified>
</cp:coreProperties>
</file>